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2948900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97690501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гроза, шквал. Ветер юго-западный 8-13,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17-19, днем 27-29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14502</TotalTime>
  <Words>589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4102</cp:revision>
  <cp:lastPrinted>2021-07-01T03:56:27Z</cp:lastPrinted>
  <dcterms:created xsi:type="dcterms:W3CDTF">2018-03-27T06:03:00Z</dcterms:created>
  <dcterms:modified xsi:type="dcterms:W3CDTF">2026-05-27T07:07:35Z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